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362" r:id="rId8"/>
    <p:sldId id="2134805738" r:id="rId9"/>
    <p:sldId id="2134805801" r:id="rId10"/>
    <p:sldId id="2076137127" r:id="rId11"/>
    <p:sldId id="2134805796" r:id="rId12"/>
    <p:sldId id="2134805799" r:id="rId13"/>
    <p:sldId id="2134805800" r:id="rId14"/>
    <p:sldId id="2761" r:id="rId15"/>
    <p:sldId id="2750" r:id="rId16"/>
    <p:sldId id="2134805802" r:id="rId17"/>
    <p:sldId id="2776" r:id="rId18"/>
    <p:sldId id="564" r:id="rId19"/>
    <p:sldId id="2134805797" r:id="rId20"/>
    <p:sldId id="2134805798" r:id="rId21"/>
    <p:sldId id="2134805803"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134805801"/>
            <p14:sldId id="2076137127"/>
          </p14:sldIdLst>
        </p14:section>
        <p14:section name="Under Construction" id="{1E61F531-83FC-448D-B952-D63552D6E8CE}">
          <p14:sldIdLst>
            <p14:sldId id="2134805796"/>
            <p14:sldId id="2134805799"/>
            <p14:sldId id="2134805800"/>
            <p14:sldId id="2761"/>
            <p14:sldId id="2750"/>
            <p14:sldId id="2134805802"/>
            <p14:sldId id="2776"/>
            <p14:sldId id="564"/>
            <p14:sldId id="2134805797"/>
            <p14:sldId id="2134805798"/>
            <p14:sldId id="2134805803"/>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5278" autoAdjust="0"/>
  </p:normalViewPr>
  <p:slideViewPr>
    <p:cSldViewPr>
      <p:cViewPr varScale="1">
        <p:scale>
          <a:sx n="202" d="100"/>
          <a:sy n="202" d="100"/>
        </p:scale>
        <p:origin x="620" y="340"/>
      </p:cViewPr>
      <p:guideLst>
        <p:guide orient="horz" pos="162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15</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2/6/2025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43000" y="0"/>
            <a:ext cx="7552944" cy="557784"/>
          </a:xfrm>
        </p:spPr>
        <p:txBody>
          <a:bodyPr>
            <a:normAutofit/>
          </a:bodyPr>
          <a:lstStyle/>
          <a:p>
            <a:pPr>
              <a:lnSpc>
                <a:spcPct val="90000"/>
              </a:lnSpc>
            </a:pPr>
            <a:r>
              <a:rPr lang="en-US" sz="330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sz="half" idx="1"/>
          </p:nvPr>
        </p:nvSpPr>
        <p:spPr>
          <a:xfrm>
            <a:off x="457200" y="946140"/>
            <a:ext cx="4038600" cy="3394472"/>
          </a:xfrm>
        </p:spPr>
        <p:txBody>
          <a:bodyPr>
            <a:normAutofit/>
          </a:bodyPr>
          <a:lstStyle/>
          <a:p>
            <a:r>
              <a:rPr lang="en-US" dirty="0"/>
              <a:t>Based in Nashville, TN, US</a:t>
            </a:r>
          </a:p>
          <a:p>
            <a:pPr lvl="1"/>
            <a:r>
              <a:rPr lang="en-US" sz="2200" dirty="0"/>
              <a:t>Central time zone</a:t>
            </a:r>
          </a:p>
          <a:p>
            <a:r>
              <a:rPr lang="en-US" dirty="0"/>
              <a:t>28-year Microsoft Certified Trainer (MCT)</a:t>
            </a:r>
          </a:p>
          <a:p>
            <a:r>
              <a:rPr lang="en-US" dirty="0"/>
              <a:t>6-year Microsoft MVP in Azure AI</a:t>
            </a:r>
          </a:p>
          <a:p>
            <a:r>
              <a:rPr lang="en-US" dirty="0"/>
              <a:t>Connect: </a:t>
            </a:r>
            <a:r>
              <a:rPr lang="en-US"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TechTrainerTim.com</a:t>
            </a:r>
          </a:p>
        </p:txBody>
      </p:sp>
      <p:pic>
        <p:nvPicPr>
          <p:cNvPr id="6" name="Picture 5" descr="A person wearing glasses and a black jacket&#10;&#10;Description automatically generated">
            <a:extLst>
              <a:ext uri="{FF2B5EF4-FFF2-40B4-BE49-F238E27FC236}">
                <a16:creationId xmlns:a16="http://schemas.microsoft.com/office/drawing/2014/main" id="{E5C59645-31D3-0313-B7E8-857ABA1B8EA3}"/>
              </a:ext>
            </a:extLst>
          </p:cNvPr>
          <p:cNvPicPr>
            <a:picLocks noChangeAspect="1"/>
          </p:cNvPicPr>
          <p:nvPr/>
        </p:nvPicPr>
        <p:blipFill>
          <a:blip r:embed="rId2"/>
          <a:srcRect r="5" b="2555"/>
          <a:stretch/>
        </p:blipFill>
        <p:spPr>
          <a:xfrm>
            <a:off x="4657344" y="946356"/>
            <a:ext cx="4038600" cy="3394472"/>
          </a:xfrm>
          <a:prstGeom prst="rect">
            <a:avLst/>
          </a:prstGeom>
          <a:noFill/>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Make a significant advancement in clearing the GitHub Copilot certification exam and earning the achievement badge</a:t>
            </a:r>
          </a:p>
          <a:p>
            <a:r>
              <a:rPr lang="en-US" dirty="0"/>
              <a:t>Tangibly improve your development work output by using GitHub Copilot and perhaps other generative AI-assisted solutions</a:t>
            </a:r>
          </a:p>
          <a:p>
            <a:endParaRPr lang="en-US" dirty="0"/>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36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copilotcert</a:t>
            </a:r>
            <a:endPar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4800" y="971550"/>
            <a:ext cx="8534400" cy="3810000"/>
          </a:xfrm>
        </p:spPr>
        <p:txBody>
          <a:bodyPr/>
          <a:lstStyle/>
          <a:p>
            <a:r>
              <a:rPr lang="en-US" sz="2800" dirty="0"/>
              <a:t>09:00 am  -  Start - Segment 1</a:t>
            </a:r>
          </a:p>
          <a:p>
            <a:r>
              <a:rPr lang="en-US" sz="2800" dirty="0"/>
              <a:t>10:00 am  -  9-minute break - Segment 2</a:t>
            </a:r>
          </a:p>
          <a:p>
            <a:r>
              <a:rPr lang="en-US" sz="2800" dirty="0"/>
              <a:t>11:00 am   -  9-minute break - Segment 3</a:t>
            </a:r>
          </a:p>
          <a:p>
            <a:r>
              <a:rPr lang="en-US" sz="2800" dirty="0"/>
              <a:t>12:00 pm   - 9-minute break - Segment 4</a:t>
            </a:r>
          </a:p>
          <a:p>
            <a:r>
              <a:rPr lang="en-US" sz="2800" dirty="0"/>
              <a:t>01:00 pm  -  9-minute break - Segment 5</a:t>
            </a:r>
          </a:p>
          <a:p>
            <a:r>
              <a:rPr lang="en-US" sz="28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a:t>
            </a:r>
            <a:r>
              <a:rPr lang="en-US" b="1" dirty="0" err="1">
                <a:solidFill>
                  <a:srgbClr val="0070C0"/>
                </a:solidFill>
              </a:rPr>
              <a:t>copilotaio</a:t>
            </a:r>
            <a:endParaRPr lang="en-US" b="1" dirty="0">
              <a:solidFill>
                <a:srgbClr val="0070C0"/>
              </a:solidFill>
            </a:endParaRP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p:txBody>
          <a:bodyPr/>
          <a:lstStyle/>
          <a:p>
            <a:r>
              <a:rPr lang="en-US" dirty="0"/>
              <a:t>This Section Is...</a:t>
            </a:r>
          </a:p>
        </p:txBody>
      </p:sp>
      <p:pic>
        <p:nvPicPr>
          <p:cNvPr id="2050" name="Picture 2">
            <a:extLst>
              <a:ext uri="{FF2B5EF4-FFF2-40B4-BE49-F238E27FC236}">
                <a16:creationId xmlns:a16="http://schemas.microsoft.com/office/drawing/2014/main" id="{63B957D3-5486-A7EC-DC5B-89AC1034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310" y="998482"/>
            <a:ext cx="4195380" cy="31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685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9693</TotalTime>
  <Words>4104</Words>
  <Application>Microsoft Office PowerPoint</Application>
  <PresentationFormat>On-screen Show (16:9)</PresentationFormat>
  <Paragraphs>482</Paragraphs>
  <Slides>109</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Calibri</vt:lpstr>
      <vt:lpstr>JetBrains Mono</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materials</vt:lpstr>
      <vt:lpstr>Course Flow (Central Time Zone)</vt:lpstr>
      <vt:lpstr>GitHub Enterprise Cloud (GHEC)</vt:lpstr>
      <vt:lpstr>Thank you!</vt:lpstr>
      <vt:lpstr>This Section Is...</vt:lpstr>
      <vt:lpstr>Artificial Intelligence (AI)</vt:lpstr>
      <vt:lpstr>Machine Learning (ML)</vt:lpstr>
      <vt:lpstr>Neural Networks</vt:lpstr>
      <vt:lpstr> </vt:lpstr>
      <vt:lpstr>PowerPoint Presentation</vt:lpstr>
      <vt:lpstr> </vt:lpstr>
      <vt:lpstr> </vt:lpstr>
      <vt:lpstr>Pro tip: Use a prompt.txt file</vt:lpstr>
      <vt:lpstr>Pro Tip: Tell GH Copilot about you</vt:lpstr>
      <vt:lpstr>Pro Tip: Use GH Copilot in the CLI</vt:lpstr>
      <vt:lpstr>Foundational Terminology</vt:lpstr>
      <vt:lpstr>New Paradigms...and Fear</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56</cp:revision>
  <dcterms:created xsi:type="dcterms:W3CDTF">2015-09-28T19:52:00Z</dcterms:created>
  <dcterms:modified xsi:type="dcterms:W3CDTF">2025-02-06T21:41:30Z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